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f0797376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f0797376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0797376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0797376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f0797376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f0797376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f0797376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f0797376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f0797376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f0797376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f0797376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f0797376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f0797376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f0797376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0797376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0797376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f0797376f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f0797376f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f0797376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f0797376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f079737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f079737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f0797376f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f0797376f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0797376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0797376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f0797376f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f0797376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f0797376f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f0797376f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0797376f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0797376f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f0797376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f0797376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f0797376f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f0797376f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0797376f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0797376f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f0797376f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f0797376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f0797376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f0797376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f0797376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f0797376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0797376f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0797376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f0797376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f0797376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0797376f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f0797376f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0797376f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0797376f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f0797376f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f0797376f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f0797376f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f0797376f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0797376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0797376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f0797376f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f0797376f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f0797376f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f0797376f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0797376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f0797376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f0797376f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f0797376f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f0797376f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f0797376f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f0797376f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f0797376f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f0797376f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f0797376f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f0797376f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f0797376f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f0797376f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f0797376f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f0797376f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f0797376f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f0797376f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f0797376f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f0797376f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f0797376f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f0797376f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f0797376f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f0797376f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f0797376f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f0797376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f0797376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f0797376f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f0797376f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f0797376f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f0797376f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f0797376f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f0797376f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f0797376f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f0797376f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f0797376f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f0797376f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f0797376f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f0797376f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f0797376f_1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f0797376f_1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f0797376f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f0797376f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f0797376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f0797376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f0797376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f0797376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f0797376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f0797376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f0797376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f0797376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3.jpg"/><Relationship Id="rId5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Relationship Id="rId5" Type="http://schemas.openxmlformats.org/officeDocument/2006/relationships/image" Target="../media/image21.jpg"/><Relationship Id="rId6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gif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NITRO INTRO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SUPERVISADO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perro"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725" y="685100"/>
            <a:ext cx="22383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gato" id="111" name="Google Shape;1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725" y="2782000"/>
            <a:ext cx="22383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>
            <a:off x="3769550" y="1168550"/>
            <a:ext cx="722100" cy="7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3769550" y="3265450"/>
            <a:ext cx="722100" cy="70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type="title"/>
          </p:nvPr>
        </p:nvSpPr>
        <p:spPr>
          <a:xfrm>
            <a:off x="4771075" y="1236950"/>
            <a:ext cx="317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PERRO</a:t>
            </a:r>
            <a:endParaRPr/>
          </a:p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5012375" y="3333850"/>
            <a:ext cx="317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GATO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gato"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393713"/>
            <a:ext cx="7753350" cy="435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observando"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938" y="441350"/>
            <a:ext cx="6924126" cy="42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11700" y="222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RELACION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enojado"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400" y="762000"/>
            <a:ext cx="4775200" cy="35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orreo spam"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50" y="952500"/>
            <a:ext cx="52451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selfie"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25" y="457200"/>
            <a:ext cx="7709749" cy="42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SUPERVISADO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 CONOCIMIENTO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0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INTELIGENCIA ARTIFICIAL</a:t>
            </a:r>
            <a:endParaRPr/>
          </a:p>
        </p:txBody>
      </p:sp>
      <p:pic>
        <p:nvPicPr>
          <p:cNvPr descr="Resultado de imagen para frustracion"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850" y="1190850"/>
            <a:ext cx="5340299" cy="339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ob esponja cavernicola fuego" id="160" name="Google Shape;1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00" y="702263"/>
            <a:ext cx="4978400" cy="373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idioma"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25" y="800100"/>
            <a:ext cx="7047349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r>
              <a:rPr lang="es"/>
              <a:t> Y PATRONES DE SIMILITUD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OPERACIONES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hombre gafas"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1728788"/>
            <a:ext cx="16192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/>
          <p:nvPr/>
        </p:nvSpPr>
        <p:spPr>
          <a:xfrm>
            <a:off x="5499100" y="2317800"/>
            <a:ext cx="520800" cy="507900"/>
          </a:xfrm>
          <a:prstGeom prst="plus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6"/>
          <p:cNvSpPr/>
          <p:nvPr/>
        </p:nvSpPr>
        <p:spPr>
          <a:xfrm>
            <a:off x="2438400" y="2457450"/>
            <a:ext cx="647700" cy="22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para hombre rostro" id="183" name="Google Shape;1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550" y="1728800"/>
            <a:ext cx="1562100" cy="16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mujer rostro" id="184" name="Google Shape;1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200" y="1728799"/>
            <a:ext cx="1685900" cy="1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ujer rostro gafas"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400" y="1067650"/>
            <a:ext cx="4521200" cy="30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aja negra"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50" y="771738"/>
            <a:ext cx="4813300" cy="36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¿INTELIGENCIA ARTIFICIAL?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humano vs AI"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300" y="810125"/>
            <a:ext cx="4851400" cy="35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robot jugando al ping pong"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31152"/>
            <a:ext cx="7620000" cy="4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kasparov vs deep blue"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75" y="513788"/>
            <a:ext cx="7943275" cy="411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13652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MÚLTIPLES</a:t>
            </a:r>
            <a:r>
              <a:rPr lang="es"/>
              <a:t> TAREAS</a:t>
            </a:r>
            <a:endParaRPr/>
          </a:p>
        </p:txBody>
      </p:sp>
      <p:sp>
        <p:nvSpPr>
          <p:cNvPr id="215" name="Google Shape;215;p42"/>
          <p:cNvSpPr txBox="1"/>
          <p:nvPr>
            <p:ph type="title"/>
          </p:nvPr>
        </p:nvSpPr>
        <p:spPr>
          <a:xfrm>
            <a:off x="464000" y="3205588"/>
            <a:ext cx="39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FUERTES</a:t>
            </a:r>
            <a:endParaRPr/>
          </a:p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>
            <a:off x="4413800" y="3205588"/>
            <a:ext cx="429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DÉBILES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311700" y="787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DÉBILES</a:t>
            </a:r>
            <a:endParaRPr/>
          </a:p>
        </p:txBody>
      </p:sp>
      <p:pic>
        <p:nvPicPr>
          <p:cNvPr descr="Resultado de imagen para ROBOT TRABAJANDO" id="222" name="Google Shape;2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250" y="1663700"/>
            <a:ext cx="4127500" cy="27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97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FUERTES</a:t>
            </a:r>
            <a:endParaRPr/>
          </a:p>
        </p:txBody>
      </p:sp>
      <p:pic>
        <p:nvPicPr>
          <p:cNvPr descr="Resultado de imagen para google AUTOML"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75" y="231590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ganso"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063" y="486900"/>
            <a:ext cx="2578075" cy="196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ganso" id="239" name="Google Shape;2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238" y="486900"/>
            <a:ext cx="2451700" cy="196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ganso" id="240" name="Google Shape;2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063" y="2875425"/>
            <a:ext cx="257807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ganso" id="241" name="Google Shape;24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1238" y="2875425"/>
            <a:ext cx="245170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ganso"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63" y="701263"/>
            <a:ext cx="4132475" cy="37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ganso" id="251" name="Google Shape;2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163" y="417075"/>
            <a:ext cx="4195675" cy="41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 </a:t>
            </a:r>
            <a:r>
              <a:rPr lang="es"/>
              <a:t>AUTOMÁTICO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 LEARNING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abstracto" id="266" name="Google Shape;2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25" y="542250"/>
            <a:ext cx="4109750" cy="4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JUEGO DE HABILIDAD COGNITIVA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GANSO AHORCADO" id="271" name="Google Shape;2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38" y="315188"/>
            <a:ext cx="4314324" cy="451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BIG Data" id="276" name="Google Shape;2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00" y="812775"/>
            <a:ext cx="7261400" cy="35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APA" id="286" name="Google Shape;2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00" y="756400"/>
            <a:ext cx="7286600" cy="35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HACE SIMPLE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AVES...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POLLUELO" id="301" name="Google Shape;3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75" y="1088950"/>
            <a:ext cx="4172800" cy="296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AVE HERIDA" id="302" name="Google Shape;3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125" y="1088950"/>
            <a:ext cx="3964377" cy="2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9"/>
          <p:cNvSpPr txBox="1"/>
          <p:nvPr>
            <p:ph type="title"/>
          </p:nvPr>
        </p:nvSpPr>
        <p:spPr>
          <a:xfrm>
            <a:off x="311700" y="207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TODAS LAS AVES ADULTAS Y QUE NO </a:t>
            </a:r>
            <a:r>
              <a:rPr lang="es"/>
              <a:t>ESTÉN</a:t>
            </a:r>
            <a:r>
              <a:rPr lang="es"/>
              <a:t> HERIDAS VUELAN!!!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pinguino" id="312" name="Google Shape;3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87" y="953913"/>
            <a:ext cx="3529825" cy="32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95% DE LAS AVES ADULTAS VUELAN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cerebro"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839" y="492275"/>
            <a:ext cx="6796325" cy="41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PROBABILIDAD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</a:t>
            </a:r>
            <a:r>
              <a:rPr lang="es"/>
              <a:t>PROBABILÍSTICOS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plano cartesiano" id="332" name="Google Shape;33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650" y="793750"/>
            <a:ext cx="51816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ujer riendo a carcajadas meme" id="337" name="Google Shape;33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38" y="1197113"/>
            <a:ext cx="6315925" cy="27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342" name="Google Shape;34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62" y="369650"/>
            <a:ext cx="5872275" cy="44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DATOS MULTIDIMENSIONALES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¿PREGUNTAS?</a:t>
            </a:r>
            <a:endParaRPr/>
          </a:p>
        </p:txBody>
      </p:sp>
      <p:pic>
        <p:nvPicPr>
          <p:cNvPr descr="Resultado de imagen para gato vaquero. gif" id="353" name="Google Shape;3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0" y="1424575"/>
            <a:ext cx="5080000" cy="26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GRACIAS!!!</a:t>
            </a:r>
            <a:endParaRPr/>
          </a:p>
        </p:txBody>
      </p:sp>
      <p:sp>
        <p:nvSpPr>
          <p:cNvPr id="359" name="Google Shape;359;p69"/>
          <p:cNvSpPr txBox="1"/>
          <p:nvPr>
            <p:ph type="title"/>
          </p:nvPr>
        </p:nvSpPr>
        <p:spPr>
          <a:xfrm>
            <a:off x="680750" y="3558650"/>
            <a:ext cx="33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juane222333@gmail.com</a:t>
            </a:r>
            <a:endParaRPr sz="1800"/>
          </a:p>
        </p:txBody>
      </p:sp>
      <p:pic>
        <p:nvPicPr>
          <p:cNvPr descr="Resultado de imagen para gmail icon png" id="360" name="Google Shape;3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575" y="1391637"/>
            <a:ext cx="1701900" cy="17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socials icon png" id="361" name="Google Shape;36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925" y="1361525"/>
            <a:ext cx="25622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9"/>
          <p:cNvSpPr txBox="1"/>
          <p:nvPr>
            <p:ph type="title"/>
          </p:nvPr>
        </p:nvSpPr>
        <p:spPr>
          <a:xfrm>
            <a:off x="4754238" y="3558650"/>
            <a:ext cx="331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Kike Rivera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APRENDIZAJE</a:t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PROCESAR </a:t>
            </a:r>
            <a:r>
              <a:rPr lang="es"/>
              <a:t>INFORMACIÓN</a:t>
            </a:r>
            <a:endParaRPr/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3993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CONOCIMIENTO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</a:t>
            </a:r>
            <a:endParaRPr/>
          </a:p>
        </p:txBody>
      </p:sp>
      <p:pic>
        <p:nvPicPr>
          <p:cNvPr descr="Imagen relacionada"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88" y="1216225"/>
            <a:ext cx="7507824" cy="34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311700" y="812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SUPERVISADO</a:t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 </a:t>
            </a:r>
            <a:r>
              <a:rPr lang="es"/>
              <a:t>SUPERVISADO</a:t>
            </a:r>
            <a:endParaRPr/>
          </a:p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3574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REFORZADO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